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گیلے پر خشک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اپنے برش میں پینٹ شامل کریں، اور اسے عام کی طرح خشک کاغذ میں شامل کریں۔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کام کرتے وقت مختلف رنگوں کو مکس کریں۔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پوائنٹلزم (ڈاٹس اور ڈیشز)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ڈبس اور مختصر برش اسٹروک کا استعمال کرتے ہوئے خشک کاغذ میں پینٹ شامل کریں۔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کام کرتے وقت مختلف رنگوں کو مکس کریں۔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پانی کے رنگ کی تکنیک کی بنیادی باتیں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لکیریں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موٹی/پتلی اور چھوٹی/لمبی لائنوں کا استعمال کرتے ہوئے خشک کاغذ میں پینٹ شامل کریں۔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کام کرتے وقت مختلف رنگوں کو مکس کریں۔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سیلاب (ہمواری کے لیے)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صاف پانی کی ایک تہہ سے باکس کو احتیاط سے اور جلدی سے پینٹ کریں پھر پینٹ ڈالیں اور اسے ہلکے سے ہموار کریں۔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گیلا پر گیلا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گیلے پینٹ کا ایک حصہ نیچے رکھیں، اور پھر اس کے خشک ہونے سے پہلے مختلف رنگوں کے حصے شامل کریں۔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خشک برش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اپنے برش سے اضافی پینٹ اتارنے کے لیے سکریپ پیپر یا کاغذ کا تولیہ استعمال کریں، پھر خشک کاغذ پر کھرچنے والی لکیریں بنائیں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کام کرتے وقت مختلف رنگوں کو مکس کریں۔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پانی کے رنگ کی تکنیک کی بنیادی باتیں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